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6" r:id="rId12"/>
    <p:sldId id="270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272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29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381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452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4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93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66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09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0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16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789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BEE0B-946A-4EBF-BEA1-ED09700695FC}" type="datetimeFigureOut">
              <a:rPr lang="en-US" smtClean="0"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3FDC6-689A-4670-A1A2-AE8C66430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5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35146"/>
            <a:ext cx="9144000" cy="1388825"/>
          </a:xfrm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3403" y="1823971"/>
            <a:ext cx="8145194" cy="472212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6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612" y="270456"/>
            <a:ext cx="5024017" cy="954480"/>
          </a:xfrm>
        </p:spPr>
        <p:txBody>
          <a:bodyPr>
            <a:norm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2700" y="3972103"/>
            <a:ext cx="64958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হুসাইন আহমদ</a:t>
            </a:r>
          </a:p>
          <a:p>
            <a:pPr algn="ctr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আকাখাজানা দাখিল মাদরাসা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/>
              <a:t>Batch No: 33     ID No: 26</a:t>
            </a:r>
            <a:endParaRPr lang="bn-BD" sz="2400" dirty="0"/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মোবাইল-</a:t>
            </a:r>
            <a:r>
              <a:rPr lang="en-US" sz="2400" dirty="0"/>
              <a:t> 01717720338</a:t>
            </a:r>
            <a:endParaRPr lang="bn-BD" sz="2400" dirty="0"/>
          </a:p>
          <a:p>
            <a:pPr algn="ctr"/>
            <a:r>
              <a:rPr lang="en-US" sz="2400" dirty="0"/>
              <a:t>E-mail: husainahmed777@gmail.com</a:t>
            </a: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4984" y="1228903"/>
            <a:ext cx="2611272" cy="27432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4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78275" y="1032048"/>
            <a:ext cx="10515600" cy="846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3320" y="2318197"/>
            <a:ext cx="83455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ষষ্ঠ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আত-তাওহিদ ওয়াল ফিকহ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তৃতীয়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৪৫ মিনিট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38036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457" y="69169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846" y="2233749"/>
            <a:ext cx="952282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পানির পরিচয় ব্যাখ্যা করতে পারবে।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পানির প্রকারভেদ বর্ণনা করতে পারবে।</a:t>
            </a:r>
          </a:p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পানির হুকুম ব্যক্ত করতে পারবে।</a:t>
            </a: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133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 txBox="1">
            <a:spLocks/>
          </p:cNvSpPr>
          <p:nvPr/>
        </p:nvSpPr>
        <p:spPr>
          <a:xfrm>
            <a:off x="387824" y="3026629"/>
            <a:ext cx="4811973" cy="306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346878" y="3818204"/>
            <a:ext cx="4811973" cy="2650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8027155" y="2033508"/>
            <a:ext cx="3979462" cy="333698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0183" y="2033509"/>
            <a:ext cx="3979462" cy="333698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58352" y="574088"/>
            <a:ext cx="3165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 কর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58352" y="2033508"/>
            <a:ext cx="3029803" cy="3336982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02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601273" y="709098"/>
            <a:ext cx="9144000" cy="696036"/>
          </a:xfrm>
        </p:spPr>
        <p:txBody>
          <a:bodyPr>
            <a:norm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বিষয়</a:t>
            </a:r>
            <a:endParaRPr lang="en-US" sz="40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885570" y="4188597"/>
            <a:ext cx="9144000" cy="682388"/>
          </a:xfrm>
        </p:spPr>
        <p:txBody>
          <a:bodyPr>
            <a:no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তৃতীয়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অধ্যয়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–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দ্বিতীয় পাঠ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৬৮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380699" y="1823997"/>
            <a:ext cx="9921921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ঝুটা </a:t>
            </a:r>
            <a:r>
              <a:rPr lang="bn-BD" sz="9600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পানির বিধান</a:t>
            </a:r>
            <a:endParaRPr lang="en-US" sz="96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55033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4445" y="604326"/>
            <a:ext cx="12003110" cy="1185843"/>
          </a:xfrm>
        </p:spPr>
        <p:txBody>
          <a:bodyPr>
            <a:normAutofit fontScale="90000"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জান ঝুটা পানি কী?</a:t>
            </a:r>
            <a:b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4445" y="5975801"/>
            <a:ext cx="12003110" cy="540913"/>
          </a:xfrm>
        </p:spPr>
        <p:txBody>
          <a:bodyPr/>
          <a:lstStyle/>
          <a:p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 বা অন্য প্রাণী পান করার পর পাত্রে অবশিষ্ট যে পানি থাকে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 বলে।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ubtitle 8"/>
          <p:cNvSpPr txBox="1">
            <a:spLocks/>
          </p:cNvSpPr>
          <p:nvPr/>
        </p:nvSpPr>
        <p:spPr>
          <a:xfrm>
            <a:off x="85858" y="1996225"/>
            <a:ext cx="12003110" cy="37606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Subtitle 8"/>
          <p:cNvSpPr txBox="1">
            <a:spLocks/>
          </p:cNvSpPr>
          <p:nvPr/>
        </p:nvSpPr>
        <p:spPr>
          <a:xfrm>
            <a:off x="98737" y="1558344"/>
            <a:ext cx="12003110" cy="4198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027155" y="1878525"/>
            <a:ext cx="3979462" cy="356697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0183" y="1878525"/>
            <a:ext cx="3979462" cy="356697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558352" y="1878525"/>
            <a:ext cx="3029803" cy="3566979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6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/>
      <p:bldP spid="14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713104" y="125712"/>
            <a:ext cx="5692462" cy="796590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পাক ঝুটা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8789" y="922303"/>
            <a:ext cx="11912958" cy="577793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97779" y="1018652"/>
            <a:ext cx="3461823" cy="294791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13878" y="1018652"/>
            <a:ext cx="3528811" cy="294791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553147" y="966864"/>
            <a:ext cx="3029803" cy="294791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3014" y="4950838"/>
            <a:ext cx="43401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ঝুটা এবং যেসব প্রাণীর গোশত খাওয়া হালাল সে সব প্রাণীর ঝুটা পানি পাক।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07617" y="4625408"/>
            <a:ext cx="5695968" cy="1970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অজু, গোসল ও পান করা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62163" y="4842456"/>
            <a:ext cx="7856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√</a:t>
            </a:r>
            <a:endParaRPr lang="en-US" sz="6000" dirty="0"/>
          </a:p>
        </p:txBody>
      </p:sp>
      <p:sp>
        <p:nvSpPr>
          <p:cNvPr id="15" name="TextBox 14"/>
          <p:cNvSpPr txBox="1"/>
          <p:nvPr/>
        </p:nvSpPr>
        <p:spPr>
          <a:xfrm>
            <a:off x="717183" y="3975006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83193" y="4057626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গরুর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405566" y="3997707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ভেড়ার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223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/>
      <p:bldP spid="10" grpId="0" animBg="1"/>
      <p:bldP spid="11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456390" y="103243"/>
            <a:ext cx="3155325" cy="850006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নাপাক ঝুটা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19750" y="374544"/>
            <a:ext cx="3545196" cy="316955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4309013" y="979010"/>
            <a:ext cx="3400793" cy="316955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8755" y="423206"/>
            <a:ext cx="3589600" cy="319575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21972" y="5061400"/>
            <a:ext cx="36962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যেসব প্রাণীর গোশত খাওয়া হারাম সেসব প্রাণীর ঝুটা পানি নাপাক।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85741" y="4908386"/>
            <a:ext cx="5368914" cy="17273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অজু, গোসল ও পান করা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97014" y="4740279"/>
            <a:ext cx="6825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×</a:t>
            </a:r>
            <a:endParaRPr lang="en-US" sz="6000" dirty="0"/>
          </a:p>
        </p:txBody>
      </p:sp>
      <p:sp>
        <p:nvSpPr>
          <p:cNvPr id="11" name="TextBox 10"/>
          <p:cNvSpPr txBox="1"/>
          <p:nvPr/>
        </p:nvSpPr>
        <p:spPr>
          <a:xfrm>
            <a:off x="768699" y="3816962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কুকুরের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29696" y="3630144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শেয়ালের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6851" y="4257946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বাঘের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27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8" grpId="0" animBg="1"/>
      <p:bldP spid="9" grpId="0" animBg="1"/>
      <p:bldP spid="10" grpId="0"/>
      <p:bldP spid="14" grpId="0" animBg="1"/>
      <p:bldP spid="16" grpId="0"/>
      <p:bldP spid="11" grpId="0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790" y="103031"/>
            <a:ext cx="11938714" cy="840682"/>
          </a:xfrm>
        </p:spPr>
        <p:txBody>
          <a:bodyPr>
            <a:norm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মাকরুহ ঝুটা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542544" y="610946"/>
            <a:ext cx="3461083" cy="320864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31505" y="523372"/>
            <a:ext cx="3653237" cy="323439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662000" y="4555520"/>
            <a:ext cx="5448752" cy="1970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অজু, গোসল ও পান করা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6976" y="4375214"/>
            <a:ext cx="43595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বিড়ালের ঝুটা 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গোশত খাওয়া হালাল নয় এরকম যেসব প্রাণী ঘরে থাকে সেসব প্রাণীর ঝুটা পানি মাকরুহ।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10110752" y="5540756"/>
            <a:ext cx="44977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0520765" y="5186812"/>
            <a:ext cx="1389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মাকরুহ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3841" y="3819588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বিড়ালের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04523" y="3885982"/>
            <a:ext cx="2134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ইদুরের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49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/>
      <p:bldP spid="11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2146" y="66296"/>
            <a:ext cx="2202287" cy="832611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মাশকুক ঝুটা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73888" y="898907"/>
            <a:ext cx="3606084" cy="3400022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180892" y="869793"/>
            <a:ext cx="3606084" cy="340002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46975" y="4930442"/>
            <a:ext cx="34772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গাধা ও খচ্চরের ঝুটা পানি মাশকুক (সন্দেহ যুক্ত)।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0210" y="4709170"/>
            <a:ext cx="65617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ভাল পানি থাকলে এমন পানি দিয়ে অজু ও গোসল জায়েজ নয়। ভাল পানি না থাকায় এমন পানি দিয়ে অজু করার পর যদি ভাল পানি পাওয়া যায়, আবার অজু করতে হবে।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367825" y="3130631"/>
            <a:ext cx="1712891" cy="83712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911105" y="2777043"/>
            <a:ext cx="1712891" cy="83712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82043" y="4344528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খচ্চরের ঝুটা 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66420" y="4274856"/>
            <a:ext cx="236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গাধার </a:t>
            </a:r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ঝুটা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46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/>
      <p:bldP spid="9" grpId="0"/>
      <p:bldP spid="10" grpId="0" animBg="1"/>
      <p:bldP spid="11" grpId="0" animBg="1"/>
      <p:bldP spid="3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76778" y="925415"/>
            <a:ext cx="9144000" cy="1157198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72829" y="2224282"/>
            <a:ext cx="9805116" cy="3116686"/>
          </a:xfrm>
        </p:spPr>
        <p:txBody>
          <a:bodyPr>
            <a:normAutofit/>
          </a:bodyPr>
          <a:lstStyle/>
          <a:p>
            <a:pPr algn="l"/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টিকটিকির মুখ দেয়া পানির হুকুম কী হবে? কেন?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 প্রাণীর নাম লিখ যাদের ঝুটা নাপাক।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প্রাণীর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 লিখ যাদের ঝুটা পাক।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97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09093" y="336752"/>
            <a:ext cx="11243256" cy="964014"/>
          </a:xfrm>
        </p:spPr>
        <p:txBody>
          <a:bodyPr>
            <a:normAutofit/>
          </a:bodyPr>
          <a:lstStyle/>
          <a:p>
            <a:pPr algn="l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9093" y="1605812"/>
            <a:ext cx="11243256" cy="4769229"/>
          </a:xfrm>
        </p:spPr>
        <p:txBody>
          <a:bodyPr>
            <a:normAutofit/>
          </a:bodyPr>
          <a:lstStyle/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সাইফুল অজুর জন্য এক জগ পানি রেখেছে। কিন্তু তাতে বিড়াল এসে মুখ দেয়। সে এ পানি দিয়ে অজু করে। অতপর তার বন্ধু নাজমুল থাকে বলল, এবার তুমি তায়াম্মুম কর তাহলেই সালাত আদায় করতে পারবে। 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মানুষের ঝুটা পানির হুকুম কী?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কোন ধরনের ঝুটা পানি হারাম বর্ণনা কর।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সাইফুলের অজু কেমন হয়েছে? পাঠের আলোকে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বর্ণনা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কর।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নাজমুলের বক্তব্য সঠিক কিনা ব্যাখ্যা কর।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842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558" y="592428"/>
            <a:ext cx="8268235" cy="5589431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algn="ctr"/>
            <a:r>
              <a:rPr lang="bn-BD" sz="199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75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362</Words>
  <Application>Microsoft Office PowerPoint</Application>
  <PresentationFormat>Widescreen</PresentationFormat>
  <Paragraphs>60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Office Theme</vt:lpstr>
      <vt:lpstr>স্বাগতম</vt:lpstr>
      <vt:lpstr>পরিচিতি</vt:lpstr>
      <vt:lpstr>PowerPoint Presentation</vt:lpstr>
      <vt:lpstr>শিখন ফল</vt:lpstr>
      <vt:lpstr>PowerPoint Presentation</vt:lpstr>
      <vt:lpstr>আজকের পাঠের বিষয়</vt:lpstr>
      <vt:lpstr>তোমরা কি জান ঝুটা পানি কী? </vt:lpstr>
      <vt:lpstr>পাক ঝুটা</vt:lpstr>
      <vt:lpstr>নাপাক ঝুটা</vt:lpstr>
      <vt:lpstr>মাকরুহ ঝুটা</vt:lpstr>
      <vt:lpstr>মাশকুক ঝুটা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</dc:creator>
  <cp:lastModifiedBy>DOEL</cp:lastModifiedBy>
  <cp:revision>92</cp:revision>
  <dcterms:created xsi:type="dcterms:W3CDTF">2013-06-26T14:28:00Z</dcterms:created>
  <dcterms:modified xsi:type="dcterms:W3CDTF">2013-07-01T11:17:39Z</dcterms:modified>
</cp:coreProperties>
</file>